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0" r:id="rId2"/>
    <p:sldId id="282" r:id="rId3"/>
    <p:sldId id="28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9498"/>
    <a:srgbClr val="A9ADAE"/>
    <a:srgbClr val="42677F"/>
    <a:srgbClr val="4C9BC6"/>
    <a:srgbClr val="48625F"/>
    <a:srgbClr val="6C837F"/>
    <a:srgbClr val="0080CB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 snapToGrid="0" snapToObjects="1">
      <p:cViewPr varScale="1">
        <p:scale>
          <a:sx n="86" d="100"/>
          <a:sy n="86" d="100"/>
        </p:scale>
        <p:origin x="-96" y="-90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CC8C0C1-C168-4E66-937E-636BC53EC7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1D4C5DF-4D47-47C8-8DA4-A5B4C7019A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12750" y="4081463"/>
            <a:ext cx="8318500" cy="252412"/>
          </a:xfrm>
        </p:spPr>
        <p:txBody>
          <a:bodyPr wrap="none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226D31E5-1A35-457E-B1E4-20E27F7793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BFA79EE4-D652-4441-B3FC-5DD633A7EA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3388" y="1412875"/>
            <a:ext cx="3997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3113" y="1412875"/>
            <a:ext cx="3997325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6" name="Rectangle 1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BC5A5F50-10EC-4574-BE96-F734AA81A2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8" name="Rectangle 1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09665A70-26C7-4759-A814-52AE3DEFE3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4" name="Rectangle 1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38BB6389-7012-4538-B461-CFF1F85667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120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5760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" name="Rectangle 121"/>
            <p:cNvSpPr>
              <a:spLocks noChangeArrowheads="1"/>
            </p:cNvSpPr>
            <p:nvPr userDrawn="1"/>
          </p:nvSpPr>
          <p:spPr bwMode="auto">
            <a:xfrm>
              <a:off x="2807" y="4140"/>
              <a:ext cx="2953" cy="180"/>
            </a:xfrm>
            <a:prstGeom prst="rect">
              <a:avLst/>
            </a:prstGeom>
            <a:solidFill>
              <a:srgbClr val="0A4E8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46" name="Rectangle 122"/>
            <p:cNvSpPr>
              <a:spLocks noChangeArrowheads="1"/>
            </p:cNvSpPr>
            <p:nvPr userDrawn="1"/>
          </p:nvSpPr>
          <p:spPr bwMode="auto">
            <a:xfrm>
              <a:off x="0" y="4140"/>
              <a:ext cx="2880" cy="180"/>
            </a:xfrm>
            <a:prstGeom prst="rect">
              <a:avLst/>
            </a:prstGeom>
            <a:gradFill rotWithShape="0">
              <a:gsLst>
                <a:gs pos="0">
                  <a:srgbClr val="0080CB"/>
                </a:gs>
                <a:gs pos="100000">
                  <a:srgbClr val="0A4E8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279400"/>
            <a:ext cx="5295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3388" y="1412875"/>
            <a:ext cx="81470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1475" y="6545263"/>
            <a:ext cx="71977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Hochschule</a:t>
            </a:r>
            <a:r>
              <a:rPr lang="en-US"/>
              <a:t> Kempten </a:t>
            </a:r>
            <a:r>
              <a:rPr lang="en-US" smtClean="0"/>
              <a:t>/</a:t>
            </a:r>
            <a:endParaRPr lang="de-DE"/>
          </a:p>
        </p:txBody>
      </p:sp>
      <p:sp>
        <p:nvSpPr>
          <p:cNvPr id="1135" name="Rectangle 1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69200" y="6545263"/>
            <a:ext cx="1185863" cy="252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0B9ADAA6-1A79-45B8-8815-61D47606D6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35877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538163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717550" indent="-1778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174750" indent="-177800" algn="l" rtl="0" fontAlgn="base">
        <a:spcBef>
          <a:spcPct val="5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631950" indent="-177800" algn="l" rtl="0" fontAlgn="base">
        <a:spcBef>
          <a:spcPct val="5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089150" indent="-177800" algn="l" rtl="0" fontAlgn="base">
        <a:spcBef>
          <a:spcPct val="5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546350" indent="-177800" algn="l" rtl="0" fontAlgn="base">
        <a:spcBef>
          <a:spcPct val="5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Elektronik</a:t>
            </a:r>
            <a:r>
              <a:rPr lang="en-US" dirty="0" smtClean="0"/>
              <a:t> 3 </a:t>
            </a:r>
            <a:r>
              <a:rPr lang="en-US" dirty="0" err="1" smtClean="0"/>
              <a:t>Versuch</a:t>
            </a:r>
            <a:r>
              <a:rPr lang="en-US" dirty="0" smtClean="0"/>
              <a:t> 1: LTSPICE</a:t>
            </a:r>
            <a:br>
              <a:rPr lang="en-US" dirty="0" smtClean="0"/>
            </a:br>
            <a:r>
              <a:rPr lang="en-US" b="0" dirty="0" smtClean="0"/>
              <a:t>Prof. Dr. </a:t>
            </a:r>
            <a:r>
              <a:rPr lang="en-US" b="0" dirty="0" err="1" smtClean="0"/>
              <a:t>Jörg</a:t>
            </a:r>
            <a:r>
              <a:rPr lang="en-US" b="0" dirty="0" smtClean="0"/>
              <a:t> </a:t>
            </a:r>
            <a:r>
              <a:rPr lang="en-US" b="0" dirty="0" err="1" smtClean="0"/>
              <a:t>Vollrath</a:t>
            </a:r>
            <a:endParaRPr lang="de-DE" b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4625" y="1062038"/>
            <a:ext cx="4832350" cy="5311775"/>
          </a:xfrm>
        </p:spPr>
        <p:txBody>
          <a:bodyPr/>
          <a:lstStyle/>
          <a:p>
            <a:pPr marL="304800" indent="-304800" eaLnBrk="1" hangingPunct="1">
              <a:spcBef>
                <a:spcPts val="400"/>
              </a:spcBef>
            </a:pPr>
            <a:r>
              <a:rPr lang="de-DE" sz="2000" b="1" dirty="0" smtClean="0"/>
              <a:t>Lernziel:</a:t>
            </a:r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Eingabe und Simulation eines Schaltkreises in LTSPICE</a:t>
            </a:r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Sicherung der Daten und Ergebnisse</a:t>
            </a:r>
          </a:p>
          <a:p>
            <a:pPr marL="304800" indent="-304800" eaLnBrk="1" hangingPunct="1">
              <a:spcBef>
                <a:spcPts val="400"/>
              </a:spcBef>
            </a:pPr>
            <a:endParaRPr lang="de-DE" sz="2000" b="1" dirty="0" smtClean="0"/>
          </a:p>
          <a:p>
            <a:pPr marL="304800" indent="-304800" eaLnBrk="1" hangingPunct="1">
              <a:spcBef>
                <a:spcPts val="400"/>
              </a:spcBef>
            </a:pPr>
            <a:r>
              <a:rPr lang="de-DE" sz="2000" b="1" dirty="0" smtClean="0"/>
              <a:t>Durchführung</a:t>
            </a:r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Mit der Schritt für Schritt Anweisung konnte der Schaltplan in 10 min erstellt werden.</a:t>
            </a:r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Es gab Schwierigkeiten den Texteditor zu benutzen, um durch Suchen und Ersetzen aus Punkten Kommas zu machen.</a:t>
            </a:r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endParaRPr lang="de-DE" sz="2000" dirty="0" smtClean="0"/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endParaRPr lang="de-DE" sz="2000" dirty="0" smtClean="0"/>
          </a:p>
        </p:txBody>
      </p:sp>
      <p:sp>
        <p:nvSpPr>
          <p:cNvPr id="6148" name="Inhaltsplatzhalter 5"/>
          <p:cNvSpPr>
            <a:spLocks noGrp="1"/>
          </p:cNvSpPr>
          <p:nvPr>
            <p:ph sz="half" idx="2"/>
          </p:nvPr>
        </p:nvSpPr>
        <p:spPr>
          <a:xfrm>
            <a:off x="5246688" y="1062038"/>
            <a:ext cx="3714750" cy="5311775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de-DE" sz="2000" b="1" dirty="0" smtClean="0"/>
              <a:t>Ergebnis</a:t>
            </a:r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 Wie erwartet wird durch die Simulation eine lineare Beziehung zwischen der Spannung und dem Strom dargestellt.</a:t>
            </a:r>
          </a:p>
          <a:p>
            <a:pPr>
              <a:spcBef>
                <a:spcPts val="400"/>
              </a:spcBef>
            </a:pPr>
            <a:endParaRPr lang="de-DE" sz="2000" dirty="0" smtClean="0"/>
          </a:p>
          <a:p>
            <a:pPr>
              <a:spcBef>
                <a:spcPts val="400"/>
              </a:spcBef>
            </a:pPr>
            <a:r>
              <a:rPr lang="de-DE" sz="2000" b="1" dirty="0" smtClean="0"/>
              <a:t>Anmerkungen:</a:t>
            </a:r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 Die englische Beschriftung des Programms ist manchmal nicht verständlich.</a:t>
            </a:r>
          </a:p>
          <a:p>
            <a:pPr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LEO kann online verwendet werden.</a:t>
            </a:r>
          </a:p>
        </p:txBody>
      </p:sp>
      <p:sp>
        <p:nvSpPr>
          <p:cNvPr id="6149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/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endParaRPr lang="de-DE" dirty="0" smtClean="0"/>
          </a:p>
        </p:txBody>
      </p:sp>
      <p:sp>
        <p:nvSpPr>
          <p:cNvPr id="6150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Folie </a:t>
            </a:r>
            <a:fld id="{BC3220E8-E957-4233-A2D8-202A0AE56F86}" type="slidenum">
              <a:rPr lang="de-DE" smtClean="0"/>
              <a:pPr/>
              <a:t>1</a:t>
            </a:fld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Elektronik</a:t>
            </a:r>
            <a:r>
              <a:rPr lang="en-US" dirty="0" smtClean="0"/>
              <a:t> 3 </a:t>
            </a:r>
            <a:r>
              <a:rPr lang="en-US" dirty="0" err="1" smtClean="0"/>
              <a:t>Versuch</a:t>
            </a:r>
            <a:r>
              <a:rPr lang="en-US" dirty="0" smtClean="0"/>
              <a:t> 1: LTSPICE</a:t>
            </a:r>
            <a:br>
              <a:rPr lang="en-US" dirty="0" smtClean="0"/>
            </a:br>
            <a:r>
              <a:rPr lang="en-US" b="0" dirty="0" smtClean="0"/>
              <a:t>Prof. Dr. </a:t>
            </a:r>
            <a:r>
              <a:rPr lang="en-US" b="0" dirty="0" err="1" smtClean="0"/>
              <a:t>Jörg</a:t>
            </a:r>
            <a:r>
              <a:rPr lang="en-US" b="0" dirty="0" smtClean="0"/>
              <a:t> </a:t>
            </a:r>
            <a:r>
              <a:rPr lang="en-US" b="0" dirty="0" err="1" smtClean="0"/>
              <a:t>Vollrath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2400" dirty="0" smtClean="0"/>
              <a:t>R=U/I=2V/10mA=200</a:t>
            </a:r>
            <a:r>
              <a:rPr lang="el-GR" sz="2400" dirty="0" smtClean="0"/>
              <a:t>Ω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Es gibt den Knoten 0, die Masse, der Bezugspunkt.</a:t>
            </a:r>
          </a:p>
          <a:p>
            <a:endParaRPr lang="de-DE" sz="2400" dirty="0" smtClean="0"/>
          </a:p>
          <a:p>
            <a:r>
              <a:rPr lang="de-DE" sz="2400" dirty="0" smtClean="0"/>
              <a:t>Es gibt den Knoten N001, der die Spannungsquelle und den Widerstand verbindet.</a:t>
            </a:r>
          </a:p>
          <a:p>
            <a:endParaRPr lang="de-DE" sz="2400" dirty="0" smtClean="0"/>
          </a:p>
          <a:p>
            <a:endParaRPr lang="de-DE" sz="2400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4583113" y="3551431"/>
            <a:ext cx="3997325" cy="2209983"/>
          </a:xfrm>
        </p:spPr>
        <p:txBody>
          <a:bodyPr/>
          <a:lstStyle/>
          <a:p>
            <a:r>
              <a:rPr lang="de-DE" dirty="0" smtClean="0"/>
              <a:t>V1 N001 0 1</a:t>
            </a:r>
          </a:p>
          <a:p>
            <a:r>
              <a:rPr lang="de-DE" dirty="0" smtClean="0"/>
              <a:t>R1 N001 0 200</a:t>
            </a:r>
          </a:p>
          <a:p>
            <a:r>
              <a:rPr lang="pl-PL" dirty="0" smtClean="0"/>
              <a:t>.dc V1 -2 2 0.2</a:t>
            </a:r>
          </a:p>
          <a:p>
            <a:r>
              <a:rPr lang="de-DE" dirty="0" smtClean="0"/>
              <a:t>.</a:t>
            </a:r>
            <a:r>
              <a:rPr lang="de-DE" dirty="0" err="1" smtClean="0"/>
              <a:t>backanno</a:t>
            </a:r>
            <a:endParaRPr lang="de-DE" dirty="0" smtClean="0"/>
          </a:p>
          <a:p>
            <a:r>
              <a:rPr lang="de-DE" dirty="0" smtClean="0"/>
              <a:t>.end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Hochschule Kempten /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BC5A5F50-10EC-4574-BE96-F734AA81A2A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0713" y="890387"/>
            <a:ext cx="4543720" cy="266104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Elektronik</a:t>
            </a:r>
            <a:r>
              <a:rPr lang="en-US" dirty="0" smtClean="0"/>
              <a:t> 3  </a:t>
            </a:r>
            <a:r>
              <a:rPr lang="en-US" dirty="0" err="1" smtClean="0"/>
              <a:t>Versuchsvortrag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Prof. Dr. </a:t>
            </a:r>
            <a:r>
              <a:rPr lang="en-US" b="0" dirty="0" err="1" smtClean="0"/>
              <a:t>Jörg</a:t>
            </a:r>
            <a:r>
              <a:rPr lang="en-US" b="0" dirty="0" smtClean="0"/>
              <a:t> </a:t>
            </a:r>
            <a:r>
              <a:rPr lang="en-US" b="0" dirty="0" err="1" smtClean="0"/>
              <a:t>Vollrath</a:t>
            </a:r>
            <a:endParaRPr lang="de-DE" b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4625" y="1062038"/>
            <a:ext cx="4832350" cy="5311775"/>
          </a:xfrm>
        </p:spPr>
        <p:txBody>
          <a:bodyPr/>
          <a:lstStyle/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Termin 2. Vorlesungswoche </a:t>
            </a:r>
            <a:r>
              <a:rPr lang="de-DE" sz="2000" dirty="0" smtClean="0"/>
              <a:t>12</a:t>
            </a:r>
            <a:r>
              <a:rPr lang="de-DE" sz="2000" smtClean="0"/>
              <a:t>./14.1.2015</a:t>
            </a:r>
            <a:endParaRPr lang="de-DE" sz="2000" dirty="0" smtClean="0"/>
          </a:p>
          <a:p>
            <a:pPr marL="304800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2000" dirty="0" smtClean="0"/>
              <a:t>Versuch in 2 Teile jeweils 5min.</a:t>
            </a:r>
          </a:p>
          <a:p>
            <a:pPr marL="484188" lvl="1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1600" dirty="0" smtClean="0"/>
              <a:t>Alleinige Teilnehmer: 1te Hälfte 5min</a:t>
            </a:r>
          </a:p>
          <a:p>
            <a:pPr marL="484188" lvl="1" indent="-304800" eaLnBrk="1" hangingPunct="1">
              <a:spcBef>
                <a:spcPts val="400"/>
              </a:spcBef>
              <a:buFontTx/>
              <a:buChar char="•"/>
            </a:pPr>
            <a:r>
              <a:rPr lang="de-DE" sz="1600" dirty="0" smtClean="0"/>
              <a:t>Präsentationen (.</a:t>
            </a:r>
            <a:r>
              <a:rPr lang="de-DE" sz="1600" dirty="0" err="1" smtClean="0"/>
              <a:t>ppt</a:t>
            </a:r>
            <a:r>
              <a:rPr lang="de-DE" sz="1600" dirty="0" smtClean="0"/>
              <a:t>) an mich per email?</a:t>
            </a:r>
          </a:p>
          <a:p>
            <a:pPr marL="304800" indent="-304800" eaLnBrk="1" hangingPunct="1">
              <a:spcBef>
                <a:spcPts val="400"/>
              </a:spcBef>
            </a:pPr>
            <a:endParaRPr lang="de-DE" sz="2000" dirty="0" smtClean="0"/>
          </a:p>
        </p:txBody>
      </p:sp>
      <p:sp>
        <p:nvSpPr>
          <p:cNvPr id="6149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err="1" smtClean="0"/>
              <a:t>Hochschule</a:t>
            </a:r>
            <a:r>
              <a:rPr lang="en-US" dirty="0" smtClean="0"/>
              <a:t> Kempten / </a:t>
            </a:r>
            <a:r>
              <a:rPr lang="en-US" dirty="0" err="1" smtClean="0"/>
              <a:t>Jörg</a:t>
            </a:r>
            <a:r>
              <a:rPr lang="en-US" dirty="0" smtClean="0"/>
              <a:t> </a:t>
            </a:r>
            <a:r>
              <a:rPr lang="en-US" dirty="0" err="1" smtClean="0"/>
              <a:t>Vollrath</a:t>
            </a:r>
            <a:endParaRPr lang="de-DE" dirty="0" smtClean="0"/>
          </a:p>
        </p:txBody>
      </p:sp>
      <p:sp>
        <p:nvSpPr>
          <p:cNvPr id="6150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Folie </a:t>
            </a:r>
            <a:fld id="{BC3220E8-E957-4233-A2D8-202A0AE56F86}" type="slidenum">
              <a:rPr lang="de-DE" smtClean="0"/>
              <a:pPr/>
              <a:t>3</a:t>
            </a:fld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muster_02">
  <a:themeElements>
    <a:clrScheme name="">
      <a:dk1>
        <a:srgbClr val="000000"/>
      </a:dk1>
      <a:lt1>
        <a:srgbClr val="FFFFFF"/>
      </a:lt1>
      <a:dk2>
        <a:srgbClr val="000000"/>
      </a:dk2>
      <a:lt2>
        <a:srgbClr val="626465"/>
      </a:lt2>
      <a:accent1>
        <a:srgbClr val="B4C8E6"/>
      </a:accent1>
      <a:accent2>
        <a:srgbClr val="87B8E5"/>
      </a:accent2>
      <a:accent3>
        <a:srgbClr val="FFFFFF"/>
      </a:accent3>
      <a:accent4>
        <a:srgbClr val="000000"/>
      </a:accent4>
      <a:accent5>
        <a:srgbClr val="D6E0F0"/>
      </a:accent5>
      <a:accent6>
        <a:srgbClr val="7AA6CF"/>
      </a:accent6>
      <a:hlink>
        <a:srgbClr val="4C9BC6"/>
      </a:hlink>
      <a:folHlink>
        <a:srgbClr val="01334A"/>
      </a:folHlink>
    </a:clrScheme>
    <a:fontScheme name="ppt_muster_0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pt_muster_02 1">
        <a:dk1>
          <a:srgbClr val="000000"/>
        </a:dk1>
        <a:lt1>
          <a:srgbClr val="FFFFFF"/>
        </a:lt1>
        <a:dk2>
          <a:srgbClr val="000000"/>
        </a:dk2>
        <a:lt2>
          <a:srgbClr val="626465"/>
        </a:lt2>
        <a:accent1>
          <a:srgbClr val="AFC2C8"/>
        </a:accent1>
        <a:accent2>
          <a:srgbClr val="87B8E5"/>
        </a:accent2>
        <a:accent3>
          <a:srgbClr val="FFFFFF"/>
        </a:accent3>
        <a:accent4>
          <a:srgbClr val="000000"/>
        </a:accent4>
        <a:accent5>
          <a:srgbClr val="D4DDE0"/>
        </a:accent5>
        <a:accent6>
          <a:srgbClr val="7AA6CF"/>
        </a:accent6>
        <a:hlink>
          <a:srgbClr val="4C9BC6"/>
        </a:hlink>
        <a:folHlink>
          <a:srgbClr val="01334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uster_02 2">
        <a:dk1>
          <a:srgbClr val="000000"/>
        </a:dk1>
        <a:lt1>
          <a:srgbClr val="FFFFFF"/>
        </a:lt1>
        <a:dk2>
          <a:srgbClr val="000000"/>
        </a:dk2>
        <a:lt2>
          <a:srgbClr val="626465"/>
        </a:lt2>
        <a:accent1>
          <a:srgbClr val="AFC2C8"/>
        </a:accent1>
        <a:accent2>
          <a:srgbClr val="87B8E5"/>
        </a:accent2>
        <a:accent3>
          <a:srgbClr val="FFFFFF"/>
        </a:accent3>
        <a:accent4>
          <a:srgbClr val="000000"/>
        </a:accent4>
        <a:accent5>
          <a:srgbClr val="D4DDE0"/>
        </a:accent5>
        <a:accent6>
          <a:srgbClr val="7AA6CF"/>
        </a:accent6>
        <a:hlink>
          <a:srgbClr val="D46028"/>
        </a:hlink>
        <a:folHlink>
          <a:srgbClr val="9E1D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</Words>
  <Application>Microsoft Office PowerPoint</Application>
  <PresentationFormat>Bildschirmpräsentation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ppt_muster_02</vt:lpstr>
      <vt:lpstr>Elektronik 3 Versuch 1: LTSPICE Prof. Dr. Jörg Vollrath</vt:lpstr>
      <vt:lpstr>Elektronik 3 Versuch 1: LTSPICE Prof. Dr. Jörg Vollrath</vt:lpstr>
      <vt:lpstr>Elektronik 3  Versuchsvortrag Prof. Dr. Jörg Vollrath</vt:lpstr>
    </vt:vector>
  </TitlesOfParts>
  <Company>Fachhochschule Kempten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stirnweis</dc:creator>
  <cp:lastModifiedBy>vollrath</cp:lastModifiedBy>
  <cp:revision>112</cp:revision>
  <dcterms:created xsi:type="dcterms:W3CDTF">2007-09-05T07:30:18Z</dcterms:created>
  <dcterms:modified xsi:type="dcterms:W3CDTF">2014-12-17T08:42:06Z</dcterms:modified>
</cp:coreProperties>
</file>