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66" r:id="rId1"/>
  </p:sldMasterIdLst>
  <p:notesMasterIdLst>
    <p:notesMasterId r:id="rId6"/>
  </p:notesMasterIdLst>
  <p:handoutMasterIdLst>
    <p:handoutMasterId r:id="rId7"/>
  </p:handoutMasterIdLst>
  <p:sldIdLst>
    <p:sldId id="256" r:id="rId2"/>
    <p:sldId id="411" r:id="rId3"/>
    <p:sldId id="412" r:id="rId4"/>
    <p:sldId id="413" r:id="rId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ADBA"/>
    <a:srgbClr val="FFFFFF"/>
    <a:srgbClr val="99FFCC"/>
    <a:srgbClr val="00FF99"/>
    <a:srgbClr val="99FF99"/>
    <a:srgbClr val="FFCC99"/>
    <a:srgbClr val="FFE2C5"/>
    <a:srgbClr val="FFFFCC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9" autoAdjust="0"/>
    <p:restoredTop sz="72340" autoAdjust="0"/>
  </p:normalViewPr>
  <p:slideViewPr>
    <p:cSldViewPr snapToGrid="0">
      <p:cViewPr varScale="1">
        <p:scale>
          <a:sx n="102" d="100"/>
          <a:sy n="102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696" y="88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t" anchorCtr="0" compatLnSpc="1">
            <a:prstTxWarp prst="textNoShape">
              <a:avLst/>
            </a:prstTxWarp>
          </a:bodyPr>
          <a:lstStyle>
            <a:lvl1pPr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821" y="0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t" anchorCtr="0" compatLnSpc="1">
            <a:prstTxWarp prst="textNoShape">
              <a:avLst/>
            </a:prstTxWarp>
          </a:bodyPr>
          <a:lstStyle>
            <a:lvl1pPr algn="r"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946"/>
            <a:ext cx="3075480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b" anchorCtr="0" compatLnSpc="1">
            <a:prstTxWarp prst="textNoShape">
              <a:avLst/>
            </a:prstTxWarp>
          </a:bodyPr>
          <a:lstStyle>
            <a:lvl1pPr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821" y="9723946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b" anchorCtr="0" compatLnSpc="1">
            <a:prstTxWarp prst="textNoShape">
              <a:avLst/>
            </a:prstTxWarp>
          </a:bodyPr>
          <a:lstStyle>
            <a:lvl1pPr algn="r"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8A8E5C5-258A-43C2-8909-6A491F9CD1A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20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t" anchorCtr="0" compatLnSpc="1">
            <a:prstTxWarp prst="textNoShape">
              <a:avLst/>
            </a:prstTxWarp>
          </a:bodyPr>
          <a:lstStyle>
            <a:lvl1pPr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821" y="0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t" anchorCtr="0" compatLnSpc="1">
            <a:prstTxWarp prst="textNoShape">
              <a:avLst/>
            </a:prstTxWarp>
          </a:bodyPr>
          <a:lstStyle>
            <a:lvl1pPr algn="r"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5" y="4861155"/>
            <a:ext cx="5205932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946"/>
            <a:ext cx="3075480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b" anchorCtr="0" compatLnSpc="1">
            <a:prstTxWarp prst="textNoShape">
              <a:avLst/>
            </a:prstTxWarp>
          </a:bodyPr>
          <a:lstStyle>
            <a:lvl1pPr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821" y="9723946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2" tIns="47071" rIns="94142" bIns="47071" numCol="1" anchor="b" anchorCtr="0" compatLnSpc="1">
            <a:prstTxWarp prst="textNoShape">
              <a:avLst/>
            </a:prstTxWarp>
          </a:bodyPr>
          <a:lstStyle>
            <a:lvl1pPr algn="r" defTabSz="941103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D780404-2D1B-48A3-B614-F915FAC49D8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10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67FC5-96D9-46CE-B731-5D7EADBBCC23}" type="slidenum">
              <a:rPr lang="de-DE"/>
              <a:pPr/>
              <a:t>1</a:t>
            </a:fld>
            <a:endParaRPr lang="de-DE"/>
          </a:p>
        </p:txBody>
      </p:sp>
      <p:sp>
        <p:nvSpPr>
          <p:cNvPr id="47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36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7"/>
            <a:ext cx="9162576" cy="686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92" y="226983"/>
            <a:ext cx="3409530" cy="252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8101" y="5017819"/>
            <a:ext cx="7848506" cy="307777"/>
          </a:xfrm>
        </p:spPr>
        <p:txBody>
          <a:bodyPr/>
          <a:lstStyle>
            <a:lvl1pPr algn="l">
              <a:defRPr sz="1799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8101" y="5341549"/>
            <a:ext cx="7848506" cy="29653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799" b="0">
                <a:solidFill>
                  <a:srgbClr val="FFFFFF"/>
                </a:solidFill>
                <a:latin typeface="Arial"/>
                <a:cs typeface="Arial"/>
              </a:defRPr>
            </a:lvl1pPr>
            <a:lvl2pPr marL="45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0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3388" y="1412875"/>
            <a:ext cx="3997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3113" y="1412875"/>
            <a:ext cx="3997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Folie </a:t>
            </a:r>
            <a:fld id="{2E7B0D7A-3DEE-4975-B150-917B5E2D9FD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817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2750" y="279400"/>
            <a:ext cx="5295900" cy="476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33388" y="1412875"/>
            <a:ext cx="3997325" cy="45370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83113" y="1412875"/>
            <a:ext cx="3997325" cy="2192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83113" y="3757613"/>
            <a:ext cx="3997325" cy="2192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Folie </a:t>
            </a:r>
            <a:fld id="{203F1DD8-3755-4DF2-9878-BED632D6FE0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535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Folie </a:t>
            </a:r>
            <a:fld id="{75DFE43F-B9A3-4DD6-AD4B-0B258E8C215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32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ex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48102" y="1644550"/>
            <a:ext cx="7848506" cy="4668191"/>
          </a:xfrm>
        </p:spPr>
        <p:txBody>
          <a:bodyPr numCol="1"/>
          <a:lstStyle>
            <a:lvl1pPr marL="0" indent="0">
              <a:lnSpc>
                <a:spcPts val="1837"/>
              </a:lnSpc>
              <a:spcBef>
                <a:spcPts val="612"/>
              </a:spcBef>
              <a:defRPr sz="1632"/>
            </a:lvl1pPr>
            <a:lvl2pPr marL="370918" indent="0">
              <a:lnSpc>
                <a:spcPts val="1837"/>
              </a:lnSpc>
              <a:spcBef>
                <a:spcPts val="612"/>
              </a:spcBef>
              <a:defRPr sz="1632"/>
            </a:lvl2pPr>
            <a:lvl3pPr marL="728877" indent="-16197">
              <a:lnSpc>
                <a:spcPts val="1837"/>
              </a:lnSpc>
              <a:spcBef>
                <a:spcPts val="612"/>
              </a:spcBef>
              <a:defRPr sz="1428"/>
            </a:lvl3pPr>
            <a:lvl4pPr marL="1099795" indent="0">
              <a:lnSpc>
                <a:spcPts val="1837"/>
              </a:lnSpc>
              <a:spcBef>
                <a:spcPts val="612"/>
              </a:spcBef>
              <a:defRPr sz="1428"/>
            </a:lvl4pPr>
            <a:lvl5pPr marL="1469092" indent="0">
              <a:lnSpc>
                <a:spcPts val="1837"/>
              </a:lnSpc>
              <a:spcBef>
                <a:spcPts val="612"/>
              </a:spcBef>
              <a:defRPr sz="1428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948301" y="6473988"/>
            <a:ext cx="2548375" cy="221271"/>
          </a:xfrm>
        </p:spPr>
        <p:txBody>
          <a:bodyPr anchor="ctr"/>
          <a:lstStyle>
            <a:lvl1pPr algn="r">
              <a:defRPr sz="718" b="0"/>
            </a:lvl1pPr>
            <a:lvl2pPr algn="r">
              <a:defRPr sz="718" b="0"/>
            </a:lvl2pPr>
            <a:lvl3pPr algn="r">
              <a:defRPr sz="718" b="0"/>
            </a:lvl3pPr>
            <a:lvl4pPr algn="r">
              <a:defRPr sz="718" b="0"/>
            </a:lvl4pPr>
            <a:lvl5pPr algn="r">
              <a:defRPr sz="718" b="0"/>
            </a:lvl5pPr>
          </a:lstStyle>
          <a:p>
            <a:pPr lvl="0"/>
            <a:r>
              <a:rPr lang="de-DE" dirty="0" smtClean="0"/>
              <a:t>Quelle: 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628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1-spalt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48102" y="1682500"/>
            <a:ext cx="3849187" cy="46302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sz="1632" smtClean="0"/>
            </a:lvl1pPr>
            <a:lvl2pPr>
              <a:defRPr lang="de-DE" sz="1632" smtClean="0"/>
            </a:lvl2pPr>
            <a:lvl3pPr>
              <a:defRPr lang="de-DE" sz="1428" smtClean="0"/>
            </a:lvl3pPr>
            <a:lvl4pPr>
              <a:defRPr lang="de-DE" sz="1428" smtClean="0"/>
            </a:lvl4pPr>
            <a:lvl5pPr>
              <a:defRPr lang="de-DE" sz="1428" dirty="0"/>
            </a:lvl5pPr>
          </a:lstStyle>
          <a:p>
            <a:pPr marL="0" lvl="0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Textmasterformat bearbeiten</a:t>
            </a:r>
          </a:p>
          <a:p>
            <a:pPr marL="0" lvl="1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Zweite Ebene</a:t>
            </a:r>
          </a:p>
          <a:p>
            <a:pPr marL="0" lvl="2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Dritte Ebene</a:t>
            </a:r>
          </a:p>
          <a:p>
            <a:pPr marL="0" lvl="3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Vierte Ebene</a:t>
            </a:r>
          </a:p>
          <a:p>
            <a:pPr marL="0" lvl="4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556997" y="1682502"/>
            <a:ext cx="3939679" cy="4630172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948301" y="6473988"/>
            <a:ext cx="2548375" cy="221271"/>
          </a:xfrm>
        </p:spPr>
        <p:txBody>
          <a:bodyPr anchor="ctr"/>
          <a:lstStyle>
            <a:lvl1pPr algn="r">
              <a:defRPr sz="718" b="0"/>
            </a:lvl1pPr>
            <a:lvl2pPr algn="r">
              <a:defRPr sz="718" b="0"/>
            </a:lvl2pPr>
            <a:lvl3pPr algn="r">
              <a:defRPr sz="718" b="0"/>
            </a:lvl3pPr>
            <a:lvl4pPr algn="r">
              <a:defRPr sz="718" b="0"/>
            </a:lvl4pPr>
            <a:lvl5pPr algn="r">
              <a:defRPr sz="718" b="0"/>
            </a:lvl5pPr>
          </a:lstStyle>
          <a:p>
            <a:pPr lvl="0"/>
            <a:r>
              <a:rPr lang="de-DE" dirty="0" smtClean="0"/>
              <a:t>Quelle: 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717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48756" y="1631900"/>
            <a:ext cx="7847920" cy="468077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948301" y="6473988"/>
            <a:ext cx="2548375" cy="221271"/>
          </a:xfrm>
        </p:spPr>
        <p:txBody>
          <a:bodyPr anchor="ctr"/>
          <a:lstStyle>
            <a:lvl1pPr algn="r">
              <a:defRPr sz="718" b="0"/>
            </a:lvl1pPr>
            <a:lvl2pPr algn="r">
              <a:defRPr sz="718" b="0"/>
            </a:lvl2pPr>
            <a:lvl3pPr algn="r">
              <a:defRPr sz="718" b="0"/>
            </a:lvl3pPr>
            <a:lvl4pPr algn="r">
              <a:defRPr sz="718" b="0"/>
            </a:lvl4pPr>
            <a:lvl5pPr algn="r">
              <a:defRPr sz="718" b="0"/>
            </a:lvl5pPr>
          </a:lstStyle>
          <a:p>
            <a:pPr lvl="0"/>
            <a:r>
              <a:rPr lang="de-DE" dirty="0" smtClean="0"/>
              <a:t>Quelle: 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55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sz="1632" smtClean="0"/>
            </a:lvl1pPr>
            <a:lvl2pPr>
              <a:defRPr lang="de-DE" sz="1632" smtClean="0"/>
            </a:lvl2pPr>
            <a:lvl3pPr>
              <a:defRPr lang="de-DE" sz="1428" smtClean="0"/>
            </a:lvl3pPr>
            <a:lvl4pPr>
              <a:defRPr lang="de-DE" sz="1428" smtClean="0"/>
            </a:lvl4pPr>
            <a:lvl5pPr>
              <a:defRPr lang="de-DE" sz="1428"/>
            </a:lvl5pPr>
          </a:lstStyle>
          <a:p>
            <a:pPr marL="0" lvl="0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Textmasterformat bearbeiten</a:t>
            </a:r>
          </a:p>
          <a:p>
            <a:pPr marL="0" lvl="1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Zweite Ebene</a:t>
            </a:r>
          </a:p>
          <a:p>
            <a:pPr marL="0" lvl="2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Dritte Ebene</a:t>
            </a:r>
          </a:p>
          <a:p>
            <a:pPr marL="0" lvl="3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Vierte Ebene</a:t>
            </a:r>
          </a:p>
          <a:p>
            <a:pPr marL="0" lvl="4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948301" y="6473988"/>
            <a:ext cx="2548375" cy="221271"/>
          </a:xfrm>
        </p:spPr>
        <p:txBody>
          <a:bodyPr anchor="ctr"/>
          <a:lstStyle>
            <a:lvl1pPr algn="r">
              <a:defRPr sz="718" b="0"/>
            </a:lvl1pPr>
            <a:lvl2pPr algn="r">
              <a:defRPr sz="718" b="0"/>
            </a:lvl2pPr>
            <a:lvl3pPr algn="r">
              <a:defRPr sz="718" b="0"/>
            </a:lvl3pPr>
            <a:lvl4pPr algn="r">
              <a:defRPr sz="718" b="0"/>
            </a:lvl4pPr>
            <a:lvl5pPr algn="r">
              <a:defRPr sz="718" b="0"/>
            </a:lvl5pPr>
          </a:lstStyle>
          <a:p>
            <a:pPr lvl="0"/>
            <a:r>
              <a:rPr lang="de-DE" dirty="0" smtClean="0"/>
              <a:t>Quelle: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641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ex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48102" y="1631900"/>
            <a:ext cx="7848506" cy="46808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2" anchor="t" anchorCtr="0" compatLnSpc="1">
            <a:prstTxWarp prst="textNoShape">
              <a:avLst/>
            </a:prstTxWarp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marL="0" lvl="0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Textmasterformat bearbeiten</a:t>
            </a:r>
          </a:p>
          <a:p>
            <a:pPr marL="0" lvl="1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Zweite Ebene</a:t>
            </a:r>
          </a:p>
          <a:p>
            <a:pPr marL="0" lvl="2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Dritte Ebene</a:t>
            </a:r>
          </a:p>
          <a:p>
            <a:pPr marL="0" lvl="3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Vierte Ebene</a:t>
            </a:r>
          </a:p>
          <a:p>
            <a:pPr marL="0" lvl="4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948301" y="6473988"/>
            <a:ext cx="2548375" cy="221271"/>
          </a:xfrm>
        </p:spPr>
        <p:txBody>
          <a:bodyPr anchor="ctr"/>
          <a:lstStyle>
            <a:lvl1pPr algn="r">
              <a:defRPr sz="718" b="0"/>
            </a:lvl1pPr>
            <a:lvl2pPr algn="r">
              <a:defRPr sz="718" b="0"/>
            </a:lvl2pPr>
            <a:lvl3pPr algn="r">
              <a:defRPr sz="718" b="0"/>
            </a:lvl3pPr>
            <a:lvl4pPr algn="r">
              <a:defRPr sz="718" b="0"/>
            </a:lvl4pPr>
            <a:lvl5pPr algn="r">
              <a:defRPr sz="718" b="0"/>
            </a:lvl5pPr>
          </a:lstStyle>
          <a:p>
            <a:pPr lvl="0"/>
            <a:r>
              <a:rPr lang="de-DE" dirty="0" smtClean="0"/>
              <a:t>Quelle: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84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sz="1632" smtClean="0"/>
            </a:lvl1pPr>
            <a:lvl2pPr>
              <a:defRPr lang="de-DE" sz="1632" smtClean="0"/>
            </a:lvl2pPr>
            <a:lvl3pPr>
              <a:defRPr lang="de-DE" sz="1428" smtClean="0"/>
            </a:lvl3pPr>
            <a:lvl4pPr>
              <a:defRPr lang="de-DE" sz="1428" smtClean="0"/>
            </a:lvl4pPr>
            <a:lvl5pPr>
              <a:defRPr lang="de-DE" sz="1428"/>
            </a:lvl5pPr>
          </a:lstStyle>
          <a:p>
            <a:pPr marL="0" lvl="0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Textmasterformat bearbeiten</a:t>
            </a:r>
          </a:p>
          <a:p>
            <a:pPr marL="0" lvl="1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Zweite Ebene</a:t>
            </a:r>
          </a:p>
          <a:p>
            <a:pPr marL="0" lvl="2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Dritte Ebene</a:t>
            </a:r>
          </a:p>
          <a:p>
            <a:pPr marL="0" lvl="3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Vierte Ebene</a:t>
            </a:r>
          </a:p>
          <a:p>
            <a:pPr marL="0" lvl="4" indent="0">
              <a:lnSpc>
                <a:spcPts val="1837"/>
              </a:lnSpc>
              <a:spcBef>
                <a:spcPts val="612"/>
              </a:spcBef>
            </a:pPr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5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2750" y="4081463"/>
            <a:ext cx="8318500" cy="252412"/>
          </a:xfrm>
        </p:spPr>
        <p:txBody>
          <a:bodyPr wrap="none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8942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Folie </a:t>
            </a:r>
            <a:fld id="{337C3724-CCDD-4F41-8243-E3663976BA6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69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8754" y="659139"/>
            <a:ext cx="6157446" cy="30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8755" y="1651689"/>
            <a:ext cx="7847920" cy="4660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lnSpc>
                <a:spcPts val="1837"/>
              </a:lnSpc>
              <a:spcBef>
                <a:spcPts val="612"/>
              </a:spcBef>
            </a:pPr>
            <a:r>
              <a:rPr lang="de-DE" altLang="de-DE" dirty="0" smtClean="0"/>
              <a:t>Mastertextformat bearbeiten</a:t>
            </a:r>
          </a:p>
          <a:p>
            <a:pPr marL="370918" lvl="1" indent="0">
              <a:lnSpc>
                <a:spcPts val="1837"/>
              </a:lnSpc>
              <a:spcBef>
                <a:spcPts val="612"/>
              </a:spcBef>
            </a:pPr>
            <a:r>
              <a:rPr lang="de-DE" altLang="de-DE" dirty="0" smtClean="0"/>
              <a:t>Zweite Ebene</a:t>
            </a:r>
          </a:p>
          <a:p>
            <a:pPr marL="728877" lvl="2" indent="-16197">
              <a:lnSpc>
                <a:spcPts val="1837"/>
              </a:lnSpc>
              <a:spcBef>
                <a:spcPts val="612"/>
              </a:spcBef>
            </a:pPr>
            <a:r>
              <a:rPr lang="de-DE" altLang="de-DE" dirty="0" smtClean="0"/>
              <a:t>Dritte Ebene</a:t>
            </a:r>
          </a:p>
          <a:p>
            <a:pPr marL="1099795" lvl="3" indent="0">
              <a:lnSpc>
                <a:spcPts val="1837"/>
              </a:lnSpc>
              <a:spcBef>
                <a:spcPts val="612"/>
              </a:spcBef>
            </a:pPr>
            <a:r>
              <a:rPr lang="de-DE" altLang="de-DE" dirty="0" smtClean="0"/>
              <a:t>Vierte Ebene</a:t>
            </a:r>
          </a:p>
          <a:p>
            <a:pPr marL="1469092" lvl="4" indent="0">
              <a:lnSpc>
                <a:spcPts val="1837"/>
              </a:lnSpc>
              <a:spcBef>
                <a:spcPts val="612"/>
              </a:spcBef>
            </a:pPr>
            <a:r>
              <a:rPr lang="de-DE" altLang="de-DE" dirty="0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48755" y="6473988"/>
            <a:ext cx="7847920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6347">
              <a:lnSpc>
                <a:spcPts val="1348"/>
              </a:lnSpc>
              <a:defRPr sz="718" smtClean="0">
                <a:solidFill>
                  <a:srgbClr val="6F6F6F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2017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0" y="1"/>
            <a:ext cx="9144000" cy="194148"/>
          </a:xfrm>
          <a:prstGeom prst="rect">
            <a:avLst/>
          </a:prstGeom>
          <a:solidFill>
            <a:srgbClr val="00AD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5897">
              <a:defRPr/>
            </a:pPr>
            <a:endParaRPr lang="de-DE" sz="1438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227207" y="6473988"/>
            <a:ext cx="367246" cy="22127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348"/>
              </a:lnSpc>
              <a:defRPr sz="718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31" name="Bild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979" y="194148"/>
            <a:ext cx="1967695" cy="1457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/>
        </p:nvSpPr>
        <p:spPr>
          <a:xfrm>
            <a:off x="0" y="1"/>
            <a:ext cx="9144000" cy="194148"/>
          </a:xfrm>
          <a:prstGeom prst="rect">
            <a:avLst/>
          </a:prstGeom>
          <a:solidFill>
            <a:srgbClr val="00AD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6338">
              <a:defRPr/>
            </a:pPr>
            <a:endParaRPr lang="de-DE" sz="1259"/>
          </a:p>
        </p:txBody>
      </p:sp>
      <p:pic>
        <p:nvPicPr>
          <p:cNvPr id="11" name="Bild 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978" y="194148"/>
            <a:ext cx="1967695" cy="1457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40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4921" rtl="0" eaLnBrk="1" fontAlgn="base" hangingPunct="1">
        <a:lnSpc>
          <a:spcPts val="2380"/>
        </a:lnSpc>
        <a:spcBef>
          <a:spcPct val="0"/>
        </a:spcBef>
        <a:spcAft>
          <a:spcPct val="0"/>
        </a:spcAft>
        <a:defRPr sz="1975" b="1" kern="1200">
          <a:solidFill>
            <a:srgbClr val="6F6F6F"/>
          </a:solidFill>
          <a:latin typeface="Arial"/>
          <a:ea typeface="MS PGothic" pitchFamily="34" charset="-128"/>
          <a:cs typeface="ＭＳ Ｐゴシック" charset="0"/>
        </a:defRPr>
      </a:lvl1pPr>
      <a:lvl2pPr algn="l" defTabSz="454921" rtl="0" eaLnBrk="1" fontAlgn="base" hangingPunct="1">
        <a:lnSpc>
          <a:spcPts val="2380"/>
        </a:lnSpc>
        <a:spcBef>
          <a:spcPct val="0"/>
        </a:spcBef>
        <a:spcAft>
          <a:spcPct val="0"/>
        </a:spcAft>
        <a:defRPr sz="1975" b="1">
          <a:solidFill>
            <a:srgbClr val="6F6F6F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defTabSz="454921" rtl="0" eaLnBrk="1" fontAlgn="base" hangingPunct="1">
        <a:lnSpc>
          <a:spcPts val="2380"/>
        </a:lnSpc>
        <a:spcBef>
          <a:spcPct val="0"/>
        </a:spcBef>
        <a:spcAft>
          <a:spcPct val="0"/>
        </a:spcAft>
        <a:defRPr sz="1975" b="1">
          <a:solidFill>
            <a:srgbClr val="6F6F6F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defTabSz="454921" rtl="0" eaLnBrk="1" fontAlgn="base" hangingPunct="1">
        <a:lnSpc>
          <a:spcPts val="2380"/>
        </a:lnSpc>
        <a:spcBef>
          <a:spcPct val="0"/>
        </a:spcBef>
        <a:spcAft>
          <a:spcPct val="0"/>
        </a:spcAft>
        <a:defRPr sz="1975" b="1">
          <a:solidFill>
            <a:srgbClr val="6F6F6F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defTabSz="454921" rtl="0" eaLnBrk="1" fontAlgn="base" hangingPunct="1">
        <a:lnSpc>
          <a:spcPts val="2380"/>
        </a:lnSpc>
        <a:spcBef>
          <a:spcPct val="0"/>
        </a:spcBef>
        <a:spcAft>
          <a:spcPct val="0"/>
        </a:spcAft>
        <a:defRPr sz="1975" b="1">
          <a:solidFill>
            <a:srgbClr val="6F6F6F"/>
          </a:solidFill>
          <a:latin typeface="Arial" charset="0"/>
          <a:ea typeface="MS PGothic" pitchFamily="34" charset="-128"/>
          <a:cs typeface="ＭＳ Ｐゴシック" charset="0"/>
        </a:defRPr>
      </a:lvl5pPr>
      <a:lvl6pPr marL="161698" algn="ctr" defTabSz="455897" rtl="0" eaLnBrk="1" fontAlgn="base" hangingPunct="1">
        <a:spcBef>
          <a:spcPct val="0"/>
        </a:spcBef>
        <a:spcAft>
          <a:spcPct val="0"/>
        </a:spcAft>
        <a:defRPr sz="440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323394" algn="ctr" defTabSz="455897" rtl="0" eaLnBrk="1" fontAlgn="base" hangingPunct="1">
        <a:spcBef>
          <a:spcPct val="0"/>
        </a:spcBef>
        <a:spcAft>
          <a:spcPct val="0"/>
        </a:spcAft>
        <a:defRPr sz="440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485091" algn="ctr" defTabSz="455897" rtl="0" eaLnBrk="1" fontAlgn="base" hangingPunct="1">
        <a:spcBef>
          <a:spcPct val="0"/>
        </a:spcBef>
        <a:spcAft>
          <a:spcPct val="0"/>
        </a:spcAft>
        <a:defRPr sz="440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646790" algn="ctr" defTabSz="455897" rtl="0" eaLnBrk="1" fontAlgn="base" hangingPunct="1">
        <a:spcBef>
          <a:spcPct val="0"/>
        </a:spcBef>
        <a:spcAft>
          <a:spcPct val="0"/>
        </a:spcAft>
        <a:defRPr sz="440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08034" indent="-308034" algn="l" defTabSz="454921" rtl="0" eaLnBrk="1" fontAlgn="base" hangingPunct="1">
        <a:lnSpc>
          <a:spcPts val="1798"/>
        </a:lnSpc>
        <a:spcBef>
          <a:spcPct val="0"/>
        </a:spcBef>
        <a:spcAft>
          <a:spcPct val="0"/>
        </a:spcAft>
        <a:defRPr lang="de-DE" altLang="de-DE" sz="1632" b="1" kern="1200" dirty="0" smtClean="0">
          <a:solidFill>
            <a:srgbClr val="6F6F6F"/>
          </a:solidFill>
          <a:latin typeface="Arial"/>
          <a:ea typeface="MS PGothic" pitchFamily="34" charset="-128"/>
          <a:cs typeface="Arial"/>
        </a:defRPr>
      </a:lvl1pPr>
      <a:lvl2pPr marL="667407" indent="-256695" algn="l" defTabSz="454921" rtl="0" eaLnBrk="1" fontAlgn="base" hangingPunct="1">
        <a:lnSpc>
          <a:spcPts val="1798"/>
        </a:lnSpc>
        <a:spcBef>
          <a:spcPct val="0"/>
        </a:spcBef>
        <a:spcAft>
          <a:spcPct val="0"/>
        </a:spcAft>
        <a:defRPr lang="de-DE" altLang="de-DE" sz="1632" kern="1200" dirty="0" smtClean="0">
          <a:solidFill>
            <a:srgbClr val="6F6F6F"/>
          </a:solidFill>
          <a:latin typeface="Arial"/>
          <a:ea typeface="MS PGothic" pitchFamily="34" charset="-128"/>
          <a:cs typeface="Arial"/>
        </a:defRPr>
      </a:lvl2pPr>
      <a:lvl3pPr marL="1026780" indent="-205356" algn="l" defTabSz="454921" rtl="0" eaLnBrk="1" fontAlgn="base" hangingPunct="1">
        <a:lnSpc>
          <a:spcPts val="1798"/>
        </a:lnSpc>
        <a:spcBef>
          <a:spcPct val="0"/>
        </a:spcBef>
        <a:spcAft>
          <a:spcPct val="0"/>
        </a:spcAft>
        <a:defRPr lang="de-DE" altLang="de-DE" sz="1428" kern="1200" dirty="0" smtClean="0">
          <a:solidFill>
            <a:srgbClr val="6F6F6F"/>
          </a:solidFill>
          <a:latin typeface="Arial"/>
          <a:ea typeface="MS PGothic" pitchFamily="34" charset="-128"/>
          <a:cs typeface="Arial"/>
        </a:defRPr>
      </a:lvl3pPr>
      <a:lvl4pPr marL="1437493" indent="-205356" algn="l" defTabSz="454921" rtl="0" eaLnBrk="1" fontAlgn="base" hangingPunct="1">
        <a:lnSpc>
          <a:spcPts val="1798"/>
        </a:lnSpc>
        <a:spcBef>
          <a:spcPct val="0"/>
        </a:spcBef>
        <a:spcAft>
          <a:spcPct val="0"/>
        </a:spcAft>
        <a:defRPr lang="de-DE" altLang="de-DE" sz="1428" kern="1200" dirty="0" smtClean="0">
          <a:solidFill>
            <a:srgbClr val="6F6F6F"/>
          </a:solidFill>
          <a:latin typeface="Arial"/>
          <a:ea typeface="MS PGothic" pitchFamily="34" charset="-128"/>
          <a:cs typeface="Arial"/>
        </a:defRPr>
      </a:lvl4pPr>
      <a:lvl5pPr marL="1848204" indent="-205356" algn="l" defTabSz="454921" rtl="0" eaLnBrk="1" fontAlgn="base" hangingPunct="1">
        <a:lnSpc>
          <a:spcPts val="1798"/>
        </a:lnSpc>
        <a:spcBef>
          <a:spcPct val="0"/>
        </a:spcBef>
        <a:spcAft>
          <a:spcPct val="0"/>
        </a:spcAft>
        <a:defRPr lang="de-DE" altLang="de-DE" sz="1428" kern="1200" dirty="0" smtClean="0">
          <a:solidFill>
            <a:srgbClr val="6F6F6F"/>
          </a:solidFill>
          <a:latin typeface="Arial"/>
          <a:ea typeface="MS PGothic" pitchFamily="34" charset="-128"/>
          <a:cs typeface="Arial"/>
        </a:defRPr>
      </a:lvl5pPr>
      <a:lvl6pPr marL="2509972" indent="-228180" algn="l" defTabSz="456358" rtl="0" eaLnBrk="1" latinLnBrk="0" hangingPunct="1">
        <a:spcBef>
          <a:spcPct val="20000"/>
        </a:spcBef>
        <a:buFont typeface="Arial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6pPr>
      <a:lvl7pPr marL="2966329" indent="-228180" algn="l" defTabSz="456358" rtl="0" eaLnBrk="1" latinLnBrk="0" hangingPunct="1">
        <a:spcBef>
          <a:spcPct val="20000"/>
        </a:spcBef>
        <a:buFont typeface="Arial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7pPr>
      <a:lvl8pPr marL="3422687" indent="-228180" algn="l" defTabSz="456358" rtl="0" eaLnBrk="1" latinLnBrk="0" hangingPunct="1">
        <a:spcBef>
          <a:spcPct val="20000"/>
        </a:spcBef>
        <a:buFont typeface="Arial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8pPr>
      <a:lvl9pPr marL="3879045" indent="-228180" algn="l" defTabSz="456358" rtl="0" eaLnBrk="1" latinLnBrk="0" hangingPunct="1">
        <a:spcBef>
          <a:spcPct val="20000"/>
        </a:spcBef>
        <a:buFont typeface="Arial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358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2717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69075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5433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1792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38151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4508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0868" algn="l" defTabSz="456358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 bwMode="auto">
          <a:xfrm>
            <a:off x="648101" y="4282701"/>
            <a:ext cx="7848506" cy="61555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200" dirty="0" smtClean="0"/>
              <a:t>Elektronik 3</a:t>
            </a:r>
            <a:br>
              <a:rPr lang="de-DE" sz="2200" dirty="0" smtClean="0"/>
            </a:br>
            <a:r>
              <a:rPr lang="de-DE" sz="2200" dirty="0" smtClean="0"/>
              <a:t>Versuch 01 LTSPICE</a:t>
            </a:r>
            <a:endParaRPr lang="de-DE" sz="2200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Prof</a:t>
            </a:r>
            <a:r>
              <a:rPr lang="de-DE" dirty="0"/>
              <a:t>. Dr</a:t>
            </a:r>
            <a:r>
              <a:rPr lang="de-DE" dirty="0" smtClean="0"/>
              <a:t>.-Ing. Jörg Vollrath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04800" indent="-304800">
              <a:spcBef>
                <a:spcPts val="400"/>
              </a:spcBef>
            </a:pPr>
            <a:r>
              <a:rPr lang="de-DE" sz="1800" dirty="0"/>
              <a:t>Lernziel</a:t>
            </a:r>
            <a:r>
              <a:rPr lang="de-DE" sz="1800" dirty="0" smtClean="0"/>
              <a:t>:</a:t>
            </a:r>
          </a:p>
          <a:p>
            <a:pPr marL="304800" indent="-304800">
              <a:spcBef>
                <a:spcPts val="400"/>
              </a:spcBef>
            </a:pPr>
            <a:endParaRPr lang="de-DE" sz="1800" dirty="0"/>
          </a:p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1800" dirty="0"/>
              <a:t>Eingabe und Simulation eines Schaltkreises in LTSPICE</a:t>
            </a:r>
          </a:p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1800" dirty="0"/>
              <a:t>Sicherung der Daten und Ergebnisse</a:t>
            </a:r>
          </a:p>
          <a:p>
            <a:pPr marL="304800" indent="-304800">
              <a:spcBef>
                <a:spcPts val="400"/>
              </a:spcBef>
            </a:pPr>
            <a:endParaRPr lang="de-DE" sz="1800" dirty="0"/>
          </a:p>
          <a:p>
            <a:pPr marL="304800" indent="-304800">
              <a:spcBef>
                <a:spcPts val="400"/>
              </a:spcBef>
            </a:pPr>
            <a:r>
              <a:rPr lang="de-DE" sz="1800" dirty="0" smtClean="0"/>
              <a:t>Durchführung</a:t>
            </a:r>
          </a:p>
          <a:p>
            <a:pPr marL="304800" indent="-304800">
              <a:spcBef>
                <a:spcPts val="400"/>
              </a:spcBef>
            </a:pPr>
            <a:endParaRPr lang="de-DE" sz="1800" dirty="0"/>
          </a:p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1800" dirty="0"/>
              <a:t>Mit der Schritt für Schritt Anweisung konnte der Schaltplan in 10 min erstellt werden.</a:t>
            </a:r>
          </a:p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1800" dirty="0"/>
              <a:t>Es gab Schwierigkeiten den Texteditor zu benutzen, um durch Suchen und Ersetzen aus Punkten Kommas zu machen.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|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r>
              <a:rPr lang="en-US" dirty="0" smtClean="0"/>
              <a:t> 2019</a:t>
            </a:r>
            <a:endParaRPr lang="de-DE" dirty="0"/>
          </a:p>
        </p:txBody>
      </p:sp>
      <p:sp>
        <p:nvSpPr>
          <p:cNvPr id="21" name="Textplatzhalter 6"/>
          <p:cNvSpPr txBox="1">
            <a:spLocks/>
          </p:cNvSpPr>
          <p:nvPr/>
        </p:nvSpPr>
        <p:spPr bwMode="auto">
          <a:xfrm>
            <a:off x="4750333" y="1682500"/>
            <a:ext cx="3849187" cy="463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8034" indent="-308034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632" b="1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1pPr>
            <a:lvl2pPr marL="667407" indent="-256695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632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2pPr>
            <a:lvl3pPr marL="1026780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3pPr>
            <a:lvl4pPr marL="1437493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4pPr>
            <a:lvl5pPr marL="1848204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dirty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09972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6329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2687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9045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de-DE" sz="1800" dirty="0" smtClean="0"/>
              <a:t>Ergebnis:</a:t>
            </a:r>
          </a:p>
          <a:p>
            <a:pPr>
              <a:spcBef>
                <a:spcPts val="400"/>
              </a:spcBef>
            </a:pPr>
            <a:endParaRPr lang="de-DE" sz="1800" dirty="0"/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1800" dirty="0"/>
              <a:t> Wie erwartet wird durch die Simulation eine lineare Beziehung zwischen der Spannung und dem Strom dargestellt.</a:t>
            </a:r>
          </a:p>
          <a:p>
            <a:pPr>
              <a:spcBef>
                <a:spcPts val="400"/>
              </a:spcBef>
            </a:pPr>
            <a:endParaRPr lang="de-DE" sz="1800" dirty="0"/>
          </a:p>
          <a:p>
            <a:pPr>
              <a:spcBef>
                <a:spcPts val="400"/>
              </a:spcBef>
            </a:pPr>
            <a:r>
              <a:rPr lang="de-DE" sz="1800" dirty="0"/>
              <a:t>Anmerkungen</a:t>
            </a:r>
            <a:r>
              <a:rPr lang="de-DE" sz="1800" dirty="0" smtClean="0"/>
              <a:t>:</a:t>
            </a:r>
          </a:p>
          <a:p>
            <a:pPr>
              <a:spcBef>
                <a:spcPts val="400"/>
              </a:spcBef>
            </a:pPr>
            <a:endParaRPr lang="de-DE" sz="1800" dirty="0"/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1800" dirty="0"/>
              <a:t> Die englische Beschriftung des Programms ist manchmal nicht verständlich.</a:t>
            </a:r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1800" dirty="0"/>
              <a:t>LEO kann online verwendet werden.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754" y="659139"/>
            <a:ext cx="6157446" cy="288477"/>
          </a:xfrm>
        </p:spPr>
        <p:txBody>
          <a:bodyPr/>
          <a:lstStyle/>
          <a:p>
            <a:r>
              <a:rPr lang="de-DE" dirty="0" smtClean="0"/>
              <a:t>Versuchsdurchführung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1800" dirty="0"/>
              <a:t>R=U/I=2V/10mA=200</a:t>
            </a:r>
            <a:r>
              <a:rPr lang="el-GR" sz="1800" dirty="0"/>
              <a:t>Ω</a:t>
            </a:r>
            <a:endParaRPr lang="de-DE" sz="1800" dirty="0"/>
          </a:p>
          <a:p>
            <a:endParaRPr lang="de-DE" sz="1800" dirty="0"/>
          </a:p>
          <a:p>
            <a:r>
              <a:rPr lang="de-DE" sz="1800" dirty="0"/>
              <a:t>Es gibt den Knoten 0, die Masse, der Bezugspunkt.</a:t>
            </a:r>
          </a:p>
          <a:p>
            <a:endParaRPr lang="de-DE" sz="1800" dirty="0"/>
          </a:p>
          <a:p>
            <a:r>
              <a:rPr lang="de-DE" sz="1800" dirty="0"/>
              <a:t>Es gibt den Knoten N001, der die Spannungsquelle und den Widerstand verbindet.</a:t>
            </a:r>
          </a:p>
          <a:p>
            <a:endParaRPr lang="de-DE" sz="18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Hochschule Kempten | Jörg Vollrath 2017</a:t>
            </a:r>
            <a:endParaRPr lang="de-DE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0713" y="890387"/>
            <a:ext cx="4543720" cy="26610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0" name="Textplatzhalter 2"/>
          <p:cNvSpPr txBox="1">
            <a:spLocks/>
          </p:cNvSpPr>
          <p:nvPr/>
        </p:nvSpPr>
        <p:spPr bwMode="auto">
          <a:xfrm>
            <a:off x="4811267" y="3997620"/>
            <a:ext cx="3849187" cy="212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8034" indent="-308034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632" b="1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1pPr>
            <a:lvl2pPr marL="667407" indent="-256695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632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2pPr>
            <a:lvl3pPr marL="1026780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3pPr>
            <a:lvl4pPr marL="1437493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smtClean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4pPr>
            <a:lvl5pPr marL="1848204" indent="-205356" algn="l" defTabSz="454921" rtl="0" eaLnBrk="1" fontAlgn="base" hangingPunct="1">
              <a:lnSpc>
                <a:spcPts val="1798"/>
              </a:lnSpc>
              <a:spcBef>
                <a:spcPct val="0"/>
              </a:spcBef>
              <a:spcAft>
                <a:spcPct val="0"/>
              </a:spcAft>
              <a:defRPr lang="de-DE" altLang="de-DE" sz="1428" kern="1200" dirty="0">
                <a:solidFill>
                  <a:srgbClr val="6F6F6F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09972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6329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2687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9045" indent="-228180" algn="l" defTabSz="456358" rtl="0" eaLnBrk="1" latinLnBrk="0" hangingPunct="1">
              <a:spcBef>
                <a:spcPct val="20000"/>
              </a:spcBef>
              <a:buFont typeface="Arial"/>
              <a:buChar char="•"/>
              <a:defRPr sz="19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/>
              <a:t>V1 N001 0 1</a:t>
            </a:r>
          </a:p>
          <a:p>
            <a:r>
              <a:rPr lang="de-DE" sz="1800" dirty="0"/>
              <a:t>R1 N001 0 200</a:t>
            </a:r>
          </a:p>
          <a:p>
            <a:r>
              <a:rPr lang="pl-PL" sz="1800" dirty="0"/>
              <a:t>.dc V1 -2 2 0.2</a:t>
            </a:r>
          </a:p>
          <a:p>
            <a:r>
              <a:rPr lang="de-DE" sz="1800" dirty="0"/>
              <a:t>.</a:t>
            </a:r>
            <a:r>
              <a:rPr lang="de-DE" sz="1800" dirty="0" err="1"/>
              <a:t>backanno</a:t>
            </a:r>
            <a:endParaRPr lang="de-DE" sz="1800" dirty="0"/>
          </a:p>
          <a:p>
            <a:r>
              <a:rPr lang="de-DE" sz="1800" dirty="0"/>
              <a:t>.end</a:t>
            </a:r>
          </a:p>
          <a:p>
            <a:endParaRPr lang="de-DE" sz="18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4965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648754" y="659139"/>
            <a:ext cx="6157446" cy="288477"/>
          </a:xfrm>
        </p:spPr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2000" dirty="0"/>
              <a:t>Termin 2. Vorlesungswoche 12./14.1.2015</a:t>
            </a:r>
          </a:p>
          <a:p>
            <a:pPr marL="304800" indent="-304800">
              <a:spcBef>
                <a:spcPts val="400"/>
              </a:spcBef>
              <a:buFontTx/>
              <a:buChar char="•"/>
            </a:pPr>
            <a:r>
              <a:rPr lang="de-DE" sz="2000" dirty="0"/>
              <a:t>Versuch in 2 Teile jeweils 5min.</a:t>
            </a:r>
          </a:p>
          <a:p>
            <a:pPr marL="484188" lvl="1" indent="-304800">
              <a:spcBef>
                <a:spcPts val="400"/>
              </a:spcBef>
              <a:buFontTx/>
              <a:buChar char="•"/>
            </a:pPr>
            <a:r>
              <a:rPr lang="de-DE" sz="1600" dirty="0"/>
              <a:t>Alleinige Teilnehmer: 1te Hälfte 5min</a:t>
            </a:r>
          </a:p>
          <a:p>
            <a:pPr marL="484188" lvl="1" indent="-304800">
              <a:spcBef>
                <a:spcPts val="400"/>
              </a:spcBef>
              <a:buFontTx/>
              <a:buChar char="•"/>
            </a:pPr>
            <a:r>
              <a:rPr lang="de-DE" sz="1600" dirty="0"/>
              <a:t>Präsentationen (.</a:t>
            </a:r>
            <a:r>
              <a:rPr lang="de-DE" sz="1600" dirty="0" err="1"/>
              <a:t>ppt</a:t>
            </a:r>
            <a:r>
              <a:rPr lang="de-DE" sz="1600" dirty="0"/>
              <a:t>) an mich </a:t>
            </a:r>
            <a:r>
              <a:rPr lang="de-DE" sz="1600"/>
              <a:t>per </a:t>
            </a:r>
            <a:r>
              <a:rPr lang="de-DE" sz="1600" smtClean="0"/>
              <a:t>email!</a:t>
            </a:r>
            <a:endParaRPr lang="de-DE" sz="16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Folie </a:t>
            </a:r>
            <a:fld id="{BB9E6607-CF92-4E96-95BA-AB43180DA6D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Hochschule Kempten | Jörg Vollrath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377057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_neu_Jacob_E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sign_neu_Jacob_EI" id="{91124D09-16A5-4C4A-9BF3-0843AE8BF303}" vid="{9AFB8CF4-4CA7-457B-B50B-A227739A4D8E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209</Words>
  <Application>Microsoft Office PowerPoint</Application>
  <PresentationFormat>Bildschirmpräsentation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ＭＳ Ｐゴシック</vt:lpstr>
      <vt:lpstr>ＭＳ Ｐゴシック</vt:lpstr>
      <vt:lpstr>Arial</vt:lpstr>
      <vt:lpstr>Calibri</vt:lpstr>
      <vt:lpstr>Times New Roman</vt:lpstr>
      <vt:lpstr>Verdana</vt:lpstr>
      <vt:lpstr>Design_neu_Jacob_EI</vt:lpstr>
      <vt:lpstr>Elektronik 3 Versuch 01 LTSPICE</vt:lpstr>
      <vt:lpstr>Übersicht</vt:lpstr>
      <vt:lpstr>Versuchsdurchführung</vt:lpstr>
      <vt:lpstr>Zusammenfassung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2013-08-30T17:42:07Z</dcterms:created>
  <dcterms:modified xsi:type="dcterms:W3CDTF">2020-02-18T06:59:02Z</dcterms:modified>
</cp:coreProperties>
</file>